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2" r:id="rId12"/>
    <p:sldId id="270" r:id="rId13"/>
    <p:sldId id="271" r:id="rId14"/>
    <p:sldId id="266" r:id="rId15"/>
    <p:sldId id="267" r:id="rId16"/>
    <p:sldId id="26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60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1FB66-4C4F-4C1B-82A7-C5E8B9D1B1BC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2B7FA-8500-48A4-96E3-BD8A45B812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5647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1FB66-4C4F-4C1B-82A7-C5E8B9D1B1BC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2B7FA-8500-48A4-96E3-BD8A45B812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3055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1FB66-4C4F-4C1B-82A7-C5E8B9D1B1BC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2B7FA-8500-48A4-96E3-BD8A45B812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0242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1FB66-4C4F-4C1B-82A7-C5E8B9D1B1BC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2B7FA-8500-48A4-96E3-BD8A45B812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956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1FB66-4C4F-4C1B-82A7-C5E8B9D1B1BC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2B7FA-8500-48A4-96E3-BD8A45B812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353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1FB66-4C4F-4C1B-82A7-C5E8B9D1B1BC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2B7FA-8500-48A4-96E3-BD8A45B812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9750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1FB66-4C4F-4C1B-82A7-C5E8B9D1B1BC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2B7FA-8500-48A4-96E3-BD8A45B812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0081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1FB66-4C4F-4C1B-82A7-C5E8B9D1B1BC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2B7FA-8500-48A4-96E3-BD8A45B812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4149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1FB66-4C4F-4C1B-82A7-C5E8B9D1B1BC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2B7FA-8500-48A4-96E3-BD8A45B812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9057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1FB66-4C4F-4C1B-82A7-C5E8B9D1B1BC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2B7FA-8500-48A4-96E3-BD8A45B812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949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1FB66-4C4F-4C1B-82A7-C5E8B9D1B1BC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2B7FA-8500-48A4-96E3-BD8A45B812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1039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31FB66-4C4F-4C1B-82A7-C5E8B9D1B1BC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72B7FA-8500-48A4-96E3-BD8A45B812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3157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scicenter.online/fiziologiya-patologicheskaya-scicenter/patofiziologiya.html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12793" y="839828"/>
            <a:ext cx="5643349" cy="155523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Лекция 13</a:t>
            </a:r>
            <a:endParaRPr lang="ru-RU" sz="2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Тема: «Адаптация и репарация повреждения клетки»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4539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1069" y="327546"/>
            <a:ext cx="8475259" cy="63709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400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Активация синтеза белков теплового шока (БТШ,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heat shock 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proteins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НSР</a:t>
            </a:r>
            <a:r>
              <a:rPr lang="ru-RU" sz="2400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– </a:t>
            </a:r>
            <a:r>
              <a:rPr lang="ru-RU" sz="2400" i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стрессорного</a:t>
            </a:r>
            <a:r>
              <a:rPr lang="ru-RU" sz="2400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белка.</a:t>
            </a:r>
            <a:r>
              <a:rPr lang="ru-RU" sz="24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Впервые они были обнаружены в клетках дрозофил, подвергшихся воздействию высоких температур. Позже выяснилось, что 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БТШ являются обязательными участниками ответа на повреждение различных клеток – от бактериальных до человеческих.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Их синтез может быть инициирован не только 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гипертермией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но и 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гипоксией, воспалением, инфекцией, этиловым спиртом и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др.</a:t>
            </a:r>
          </a:p>
          <a:p>
            <a:pPr algn="just"/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Белки теплового шока синтезируются в небольшом количестве и в норме (установлено, например, их участие в регуляции клеточной пролиферации).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Повреждение клетки, как правило, сопровождается образованием денатурированного белка, который повышает активность генов, контролирующих синтез БТШ, и концентрация белков значительно возрастает. Они взаимодействуют со всеми клеточными структурами.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274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Действие высоких температур на растения и их жароустойчивость - презентация  онлай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537" y="263236"/>
            <a:ext cx="8122563" cy="60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15452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evelopmental Biology and Genetic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482" y="107151"/>
            <a:ext cx="5001482" cy="6863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71927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Фитоэстрогены: перспективы применения uMED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73" y="651162"/>
            <a:ext cx="7901660" cy="5250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00601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6727" y="301475"/>
            <a:ext cx="8488909" cy="686341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ru-RU" sz="2000" i="1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Защитно-приспособительные механизмы структурного характера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формируются при длительном или периодическом воздействии патогенного фактора вызывающего легкие или средней тяжести повреждения. </a:t>
            </a:r>
          </a:p>
          <a:p>
            <a:pPr algn="just"/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этом случае, долговременная адаптация клеток обеспечивается за счет процессов </a:t>
            </a:r>
            <a:r>
              <a:rPr lang="ru-RU" sz="20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регенерации, гипертрофии и гиперплазии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Нередко, в одной и той же клетке отмечаются признаки, и гиперплазии, и гипертрофии.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нормального развития процессов клеточной адаптации структурного плана необходима активация синтеза аминокислот, белка и др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Из них происходит в дальнейшем сборка клеточных органоидов и в целом образование новых клеток. И вот здесь имеет большое значение активация ряда генов (с-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fos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myc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др.) условно объединенных под названием «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немедленные гены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предранней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реакции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(НГПР).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Происходит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при любом повреждении клетки, и при достаточном количестве ростовых факторов (сигнальные молекулы). В ядре увеличивается активность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орнитидиндекарбоксилазы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полиаминов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спермидин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спермин), последние регулируют синтез РНК и белка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 smtClean="0"/>
              <a:t>     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 же время недостаток ростовых стимуляторов может запустить механизм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апоптоза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чрезмерная активация НГПР иногда приводить к малигнизации клетки. Например, ген c-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myc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является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протоонкогеном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его повышенная экспрессия обнаруживается при злокачественной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лимфоме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Беркита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18922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6854" y="245659"/>
            <a:ext cx="8393373" cy="624786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20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  </a:t>
            </a:r>
            <a:r>
              <a:rPr lang="ru-RU" sz="20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Межклеточные (системные) механизмы адаптации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происходят на:</a:t>
            </a:r>
          </a:p>
          <a:p>
            <a:pPr algn="just"/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органно-тканевом </a:t>
            </a:r>
            <a:r>
              <a:rPr lang="ru-RU" sz="2000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уровне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Например, увеличение работы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кардиомиоцитов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границами некроза при инфаркте миокарда, значительно снижает нагрузку на поврежденные клетки, уменьшает степень их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дальнейшего повреждения (альтерации) 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активирует процессы восстановления; </a:t>
            </a:r>
          </a:p>
          <a:p>
            <a:pPr lvl="0" algn="just"/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внутрисистемном </a:t>
            </a:r>
            <a:r>
              <a:rPr lang="ru-RU" sz="2000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уровне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Например, при сердечной недостаточности, с целью предотвращения (уменьшения) снижения уровня артериального давления, происходит сужение периферических артериол. Данный механизм способствует поддержанию перфузии крови в органах и тканях и уменьшает воздействие на клетки такого патогенного фактора, как гипоксия; </a:t>
            </a:r>
          </a:p>
          <a:p>
            <a:pPr lvl="0" algn="just"/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межсистемном </a:t>
            </a:r>
            <a:r>
              <a:rPr lang="ru-RU" sz="2000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уровне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в ликвидации (снижении) негативного воздействия общего ацидоза на клетки принимают участие несколько систем организма. Система внешнего дыхания выводит избыток летучих кислот (СО</a:t>
            </a:r>
            <a:r>
              <a:rPr lang="ru-RU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Мочевыделительная система за счет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ацидогенеза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аммониогенеза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др. механизмов увеличивает секрецию Н</a:t>
            </a:r>
            <a:r>
              <a:rPr lang="ru-RU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мочой, повышает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реабсорбцию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 первичной мочи гидрокарбонатов. Активируется гидрокарбонатные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гидрофосфатные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буферы костной ткани. </a:t>
            </a:r>
          </a:p>
          <a:p>
            <a:pPr algn="just"/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29926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9558" y="504967"/>
            <a:ext cx="7656394" cy="409342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Рекомендуемая литература:</a:t>
            </a:r>
          </a:p>
          <a:p>
            <a:pPr lvl="0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Сахаров А.В., Макеев А.А. Патология клетки. Учебное пособие.-Новосибирск: Изд. ФГБОУ ВПО «НГПУ», 2013.-104 с.</a:t>
            </a: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Струков А.И., Серов В.В. Патологическая анатомия. Учебник 6-е издание, под ред.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Паукова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В.С..- Москва, Изд. «ГЭОТАР –Медиа» , 2019. 860 с.</a:t>
            </a: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3. В. А.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Черешнев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Б. Г. Юшков. Патофизиология. –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М.:Академия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, 2001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.- 314 с.</a:t>
            </a: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Общая патология: учебное пособие  для мед. вузов//под ред.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Н.П.Чесноковой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.-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М.:Академия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2006.-336 с.</a:t>
            </a:r>
          </a:p>
          <a:p>
            <a:pPr lvl="0"/>
            <a:r>
              <a:rPr lang="ru-RU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Пальцев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М.А. Руководство к практическим занятиям по патологической анатомии.- М.: Медицина, 2002.- 896с.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6295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3206" y="218364"/>
            <a:ext cx="8052180" cy="600164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Механизмы адаптации клетки</a:t>
            </a:r>
          </a:p>
          <a:p>
            <a:pPr algn="just"/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Ранее 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мы отмечали 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значение защитно-приспособительных механизмов как в норме, так и при патологии </a:t>
            </a:r>
            <a:r>
              <a:rPr lang="ru-RU" sz="24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(курсы механизмы </a:t>
            </a:r>
            <a:r>
              <a:rPr lang="ru-RU" sz="2400" i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репаративных</a:t>
            </a:r>
            <a:r>
              <a:rPr lang="ru-RU" sz="24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процессов и патология тканей).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Как известно, о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твет клетки на воздействие патологического фактора в виде </a:t>
            </a:r>
            <a:r>
              <a:rPr lang="ru-RU" sz="24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паранекроза</a:t>
            </a:r>
            <a:r>
              <a:rPr lang="ru-RU" sz="2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зависит от уровня развития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данных механизмов. </a:t>
            </a:r>
          </a:p>
          <a:p>
            <a:pPr algn="just"/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Они уменьшают степень повреждения клетки и их последствий, при определенных обстоятельствах (например, ликвидация патогенного агента) способствуют возвращению ее к исходному состоянию. </a:t>
            </a:r>
          </a:p>
          <a:p>
            <a:pPr algn="just"/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Однако необходимо помнить, что механизмы адаптации, в силу своей относительной патогенности, могут вызывать вторичные повреждения (</a:t>
            </a:r>
            <a:r>
              <a:rPr lang="ru-RU" sz="2400" i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эндогеннное</a:t>
            </a:r>
            <a:r>
              <a:rPr lang="ru-RU" sz="24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развитие патологического процесса – </a:t>
            </a:r>
            <a:r>
              <a:rPr lang="ru-RU" sz="2400" i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аутоимунные</a:t>
            </a:r>
            <a:r>
              <a:rPr lang="ru-RU" sz="24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заболевания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4146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1445" y="177421"/>
            <a:ext cx="7970292" cy="686341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000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Различают:</a:t>
            </a:r>
          </a:p>
          <a:p>
            <a:pPr algn="just"/>
            <a:r>
              <a:rPr lang="en-US" sz="20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0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Внутриклеточные механизмы адаптации</a:t>
            </a:r>
            <a:endParaRPr lang="en-US" sz="2000" b="1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Межклеточные (системные) механизмы адаптации</a:t>
            </a:r>
          </a:p>
          <a:p>
            <a:pPr algn="just"/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свою очередь </a:t>
            </a:r>
            <a:r>
              <a:rPr lang="en-US" sz="20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0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Внутриклеточные механизмы адаптации 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делятся на </a:t>
            </a:r>
            <a:endParaRPr lang="en-US" sz="20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i="1" dirty="0" smtClean="0">
                <a:solidFill>
                  <a:schemeClr val="accent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000" dirty="0" smtClean="0">
                <a:solidFill>
                  <a:schemeClr val="accent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b="1" i="1" dirty="0" smtClean="0">
                <a:solidFill>
                  <a:schemeClr val="accent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Защитно-приспособительные механизмы </a:t>
            </a:r>
            <a:r>
              <a:rPr lang="ru-RU" sz="2000" b="1" i="1" dirty="0" err="1" smtClean="0">
                <a:solidFill>
                  <a:schemeClr val="accent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метаболическо</a:t>
            </a:r>
            <a:r>
              <a:rPr lang="ru-RU" sz="2000" b="1" i="1" dirty="0" smtClean="0">
                <a:solidFill>
                  <a:schemeClr val="accent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-функционального характера   и</a:t>
            </a:r>
            <a:endParaRPr lang="ru-RU" sz="2000" b="1" dirty="0" smtClean="0">
              <a:solidFill>
                <a:schemeClr val="accent5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i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i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Защитно-приспособительные механизмы морфологического характера</a:t>
            </a:r>
            <a:r>
              <a:rPr lang="ru-RU" sz="20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i="1" dirty="0">
              <a:solidFill>
                <a:schemeClr val="accent5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Защитно-приспособительные механизмы </a:t>
            </a:r>
            <a:r>
              <a:rPr lang="ru-RU" sz="2000" b="1" i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метаболическо</a:t>
            </a:r>
            <a:r>
              <a:rPr lang="ru-RU" sz="2000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-функционального характера </a:t>
            </a:r>
            <a:r>
              <a:rPr lang="ru-RU" sz="20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направлены на:</a:t>
            </a: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компенсацию нарушений </a:t>
            </a:r>
            <a:r>
              <a:rPr lang="ru-RU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энергообмена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клеток;</a:t>
            </a: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защиту клеточных мембран и 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ферментов;</a:t>
            </a: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устранение 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или уменьшение нарушений обмена воды и электролитов клетки;</a:t>
            </a: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компенсацию расстройств механизмов регуляции внутриклеточных процессов, в том числе и их первичных нарушений (информационной составляющей гемостаза);</a:t>
            </a: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ликвидацию дефектов генетического аппарата (сохранение генетических программ) клетки;</a:t>
            </a: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активацию синтеза белков теплового шока (БТШ, HSP);</a:t>
            </a: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снижение функциональной активности клеток.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7799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2137" y="218364"/>
            <a:ext cx="8393373" cy="704808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Данные механизмы можно отнести к механизмам </a:t>
            </a:r>
            <a:r>
              <a:rPr lang="ru-RU" sz="2400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срочной компенсации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эффект большинства из них проявляется сравнительно быстро, они являются своеобразной «первой линией защиты».</a:t>
            </a:r>
          </a:p>
          <a:p>
            <a:pPr algn="just"/>
            <a:r>
              <a:rPr lang="ru-RU" sz="2400" b="1" i="1" dirty="0" smtClean="0">
                <a:solidFill>
                  <a:schemeClr val="accent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dirty="0" smtClean="0">
                <a:solidFill>
                  <a:schemeClr val="accent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i="1" dirty="0" smtClean="0">
                <a:solidFill>
                  <a:schemeClr val="accent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Защитно-приспособительные механизмы морфологического характера</a:t>
            </a:r>
            <a:r>
              <a:rPr lang="ru-RU" sz="2400" dirty="0" smtClean="0">
                <a:solidFill>
                  <a:schemeClr val="accent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 ним относят – 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регенерацию, гипертрофию 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гиперплазию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Они формируются при длительном или периодическом воздействии патогенного фактора и обеспечивают </a:t>
            </a:r>
            <a:r>
              <a:rPr lang="ru-RU" sz="2400" b="1" i="1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долговременную адаптацию</a:t>
            </a:r>
            <a:r>
              <a:rPr lang="ru-RU" sz="2400" b="1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клеток за счет </a:t>
            </a:r>
            <a:r>
              <a:rPr lang="ru-RU" sz="2400" b="1" i="1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регенерации, гипертрофии </a:t>
            </a:r>
            <a:r>
              <a:rPr lang="ru-RU" sz="2400" b="1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b="1" i="1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гиперплазии</a:t>
            </a:r>
            <a:r>
              <a:rPr lang="ru-RU" sz="2400" i="1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Межклеточные (системные) механизмы адаптации.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уровню их реализации выделяют:</a:t>
            </a:r>
          </a:p>
          <a:p>
            <a:pPr lvl="0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органно-тканевые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внутрисистемные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межсистемные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5235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09684" y="163980"/>
            <a:ext cx="7907843" cy="59400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000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RU" sz="20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Защитно-приспособительные механизмы функционально-метаболического плана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0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Компенсация нарушений </a:t>
            </a:r>
            <a:r>
              <a:rPr lang="ru-RU" sz="2000" b="1" i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энергообмена</a:t>
            </a:r>
            <a:r>
              <a:rPr lang="ru-RU" sz="20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клет</a:t>
            </a:r>
            <a:r>
              <a:rPr lang="ru-RU" sz="2000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ок</a:t>
            </a:r>
            <a:r>
              <a:rPr lang="ru-RU" sz="20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Обязательным условием успешной работы практически всех механизмов клеточной адаптации является их достаточное энергетическое обеспечение. Поэтому восстановление энергетического баланса клеток, повышение его ресурсов имеет первостепенное значение и это достигается следующим образом: </a:t>
            </a: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активируется </a:t>
            </a:r>
            <a:r>
              <a:rPr lang="ru-RU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ресинтез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АТФ в сохранившихся митохондриях, а так же и за счет активации гликолиза. Интенсивность анаэробного гликолиза может возрастать до 15-20 раз (в сравнении с нормой). При слабых и умеренных повреждениях повышается активность ферментов окислительного </a:t>
            </a:r>
            <a:r>
              <a:rPr lang="ru-RU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фосфорилирования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увеличивается сродство к кислороду;</a:t>
            </a: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активируются механизмы транспорта энергии. Например, возрастает активность </a:t>
            </a:r>
            <a:r>
              <a:rPr lang="ru-RU" sz="200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креатинфосфокиназы</a:t>
            </a:r>
            <a:r>
              <a:rPr lang="ru-RU" sz="20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адениннуклеотидтрансферазы</a:t>
            </a:r>
            <a:r>
              <a:rPr lang="ru-RU" sz="20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усиливается эффективность ферментов утилизации энергии, в частности, </a:t>
            </a:r>
            <a:r>
              <a:rPr lang="ru-RU" sz="200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аденозинтрифосфатазы</a:t>
            </a:r>
            <a:r>
              <a:rPr lang="ru-RU" sz="20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9652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6035" y="177422"/>
            <a:ext cx="7724633" cy="73416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400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Защита клеточных мембран и ферментов</a:t>
            </a:r>
            <a:r>
              <a:rPr lang="ru-RU" sz="24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Она осуществляется за счет:</a:t>
            </a: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активации антиоксидантной системы ; </a:t>
            </a: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активации синтеза, упаковки и доставки компонентов плазмолеммы вместо (взамен) ее поврежденных участков (эндоплазматический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ретикулум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аппарат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Гольджи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); </a:t>
            </a: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активации процессов внутриклеточной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детоксикации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Центральным местом в клетке, где происходит обезвреживание различных токсических веществ является гладкий эндоплазматический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ретикулум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В его мембранах локализованы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детоксикационные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ферменты семейства Р450, активность и количество которых значительно возрастает при поступлении в клетку токсических соединений. В настоящее время известно около 150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изоформ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</a:t>
            </a:r>
            <a:r>
              <a:rPr lang="ru-RU" sz="2400" baseline="-25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450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каждая из которых имеет много субстратов для обезвреживания (эндогенные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липофильные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вещества, лекарственные препараты, этанол, ацетон и др.). 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44414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4716" y="191070"/>
            <a:ext cx="8639033" cy="710963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400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Устранение или уменьшение нарушений обмена воды и электролитов в клетке</a:t>
            </a:r>
            <a:r>
              <a:rPr lang="ru-RU" sz="24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этом принимают участие ряд процессов и механизмов:</a:t>
            </a:r>
          </a:p>
          <a:p>
            <a:pPr lvl="0" algn="just">
              <a:buSzPts val="1000"/>
              <a:tabLst>
                <a:tab pos="457200" algn="l"/>
              </a:tabLst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улучшается (активируется) энергообеспечение ионных насосов: </a:t>
            </a:r>
            <a:r>
              <a:rPr lang="ru-RU" sz="24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Nа</a:t>
            </a:r>
            <a:r>
              <a:rPr lang="ru-RU" sz="2400" b="1" baseline="30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</a:t>
            </a:r>
            <a:r>
              <a:rPr lang="ru-RU" sz="2400" b="1" baseline="30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АТФазы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Са</a:t>
            </a:r>
            <a:r>
              <a:rPr lang="ru-RU" sz="2400" b="1" baseline="30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2+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АТФазы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рмализуется содержание ионов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Nа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К,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клетке. Удаление из клетки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Nа</a:t>
            </a:r>
            <a:r>
              <a:rPr lang="ru-RU" sz="2400" baseline="30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препятствует излишнему накоплению в ней воды (Н</a:t>
            </a:r>
            <a:r>
              <a:rPr lang="ru-RU" sz="2400" baseline="-25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уходит за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Nа</a:t>
            </a:r>
            <a:r>
              <a:rPr lang="ru-RU" sz="2400" baseline="30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Улучшается циркуляция внутриклеточной жидкости, нормализуется объем внутриклеточных структур и клетки в целом; </a:t>
            </a:r>
          </a:p>
          <a:p>
            <a:pPr marL="342900" indent="-342900" algn="just">
              <a:buFontTx/>
              <a:buChar char="-"/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активируются механизмы стабилизации внутриклеточного рН. 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Повреждение клетки часто сопровождается формированием внутриклеточного </a:t>
            </a:r>
            <a:r>
              <a:rPr lang="ru-RU" sz="24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ацидоза (рН↓)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Закисление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цитозоля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активирует карбонатные, фосфатные и белковые буферные системы клетки. </a:t>
            </a:r>
          </a:p>
          <a:p>
            <a:pPr algn="just"/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Повышается уровень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гистидиновых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дипептидов (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карнозина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анзерина,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офидина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что значительно усиливает возможности белкового буфера. Например, они создают до 40% буферной емкости быстрых мышц.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94221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4024" y="0"/>
            <a:ext cx="8379726" cy="63709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Адаптация к вышеперечисленным нарушениям реализуется посредством:</a:t>
            </a: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u="sng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изменения количества мембранных рецепторов к сигнальным молекулам.</a:t>
            </a:r>
            <a:r>
              <a:rPr lang="ru-RU" sz="24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зависимости от ситуации (избыток или недостаток первичных мессенджеров) на поверхности клетки соответственно может уменьшаться или увеличиваться их количество; </a:t>
            </a: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u="sng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изменения чувствительности мембранных рецепторов к сигнальным молекулам</a:t>
            </a:r>
            <a:r>
              <a:rPr lang="ru-RU" sz="24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Изменение количественных и качественных характеристик клеточных рецепторов используется как защитный механизм, например при эндокринопатиях: при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гиперпродукции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гормонов их количество и чувствительность снижается, а при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гипопродукции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увеличивается; </a:t>
            </a:r>
          </a:p>
          <a:p>
            <a:pPr marL="34290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активности белков – трансмиттеров, </a:t>
            </a:r>
            <a:r>
              <a:rPr lang="ru-RU" sz="24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аденилатциклазы</a:t>
            </a:r>
            <a:r>
              <a:rPr lang="ru-RU" sz="24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вторичных </a:t>
            </a:r>
            <a:r>
              <a:rPr lang="ru-RU" sz="24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месенджеров</a:t>
            </a:r>
            <a:r>
              <a:rPr lang="ru-RU" sz="24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фосфодиэстераз</a:t>
            </a:r>
            <a:r>
              <a:rPr lang="ru-RU" sz="24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протеиназ</a:t>
            </a:r>
            <a:r>
              <a:rPr lang="ru-RU" sz="24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др. </a:t>
            </a:r>
            <a:endParaRPr lang="ru-RU" sz="2400" u="sng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66910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2137" y="259307"/>
            <a:ext cx="8243248" cy="59810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0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Внутриклеточные механизмы адаптации клеток </a:t>
            </a:r>
            <a:r>
              <a:rPr lang="ru-RU" sz="2000" i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основыны</a:t>
            </a:r>
            <a:r>
              <a:rPr lang="ru-RU" sz="20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также на:</a:t>
            </a:r>
          </a:p>
          <a:p>
            <a:pPr algn="just"/>
            <a:r>
              <a:rPr lang="ru-RU" sz="2000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Ликвидации дефектов генетического аппарата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Повреждение клетки нередко сопровождается изменением структуры ДНК, что ведет к нарушению реализации различных ее генетических программ. </a:t>
            </a:r>
          </a:p>
          <a:p>
            <a:pPr algn="just"/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устранении дефектов генома и исправлении механизмов его реализации участвует ряд ферментов:</a:t>
            </a: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эндонуклеазы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(репарационная </a:t>
            </a:r>
            <a:r>
              <a:rPr lang="ru-RU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эндонуклеаза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II) – обеспечивают обнаружение и удаление поврежденного участка ДНК;</a:t>
            </a: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ДНК-полимеразы (ДНК-полимераза β) – осуществляют </a:t>
            </a:r>
            <a:r>
              <a:rPr lang="ru-RU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ресинтез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нуклеиновой кислоты взамен удаленного участка;</a:t>
            </a: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лигазы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(ДНК-</a:t>
            </a:r>
            <a:r>
              <a:rPr lang="ru-RU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лигаза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– встраивают вновь синтезированный фрагмент ДНК на место удаленного.</a:t>
            </a:r>
          </a:p>
          <a:p>
            <a:pPr algn="just"/>
            <a:r>
              <a:rPr lang="ru-RU" sz="20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Сравнительно редко встречаются генетические дефекты и в самой репарационной системе. 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Например, </a:t>
            </a:r>
            <a:r>
              <a:rPr lang="ru-RU" sz="2000" i="1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наследственная пигментная ксеродермия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20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Кожа данных больных очень чувствительна к солнечному свету, так как УФ-облучение провоцирует образование ферментов </a:t>
            </a:r>
            <a:r>
              <a:rPr lang="ru-RU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тимина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(аминокислоты, входящей в одно из 4-х нуклеотидов ДНК). По мнению некоторых ученых и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синдром преждевременного старения (</a:t>
            </a:r>
            <a:r>
              <a:rPr lang="ru-RU" sz="2000" dirty="0" err="1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прогерия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так же связан с ослаблением деятельности систем репарации ДНК.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06096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150</TotalTime>
  <Words>1542</Words>
  <Application>Microsoft Office PowerPoint</Application>
  <PresentationFormat>Экран (4:3)</PresentationFormat>
  <Paragraphs>77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User</cp:lastModifiedBy>
  <cp:revision>26</cp:revision>
  <dcterms:created xsi:type="dcterms:W3CDTF">2020-04-06T03:48:28Z</dcterms:created>
  <dcterms:modified xsi:type="dcterms:W3CDTF">2021-04-18T05:55:50Z</dcterms:modified>
</cp:coreProperties>
</file>